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2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0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1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3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5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3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«Я помню своих героев…»</a:t>
            </a:r>
            <a:endParaRPr lang="ru-RU" sz="7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3322" y="4365104"/>
            <a:ext cx="3384376" cy="18246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Выполнила: </a:t>
            </a: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Забродина А.Р.,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тудентка группы 19.121Л ГБПОУ КК «КТЭК»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9076" y="2421260"/>
            <a:ext cx="68572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1562" y="3257922"/>
            <a:ext cx="68572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82" y="2980456"/>
            <a:ext cx="4196618" cy="3902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5014" y="2418479"/>
            <a:ext cx="2988782" cy="4469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03440"/>
            <a:ext cx="2951807" cy="2577634"/>
          </a:xfrm>
          <a:prstGeom prst="rect">
            <a:avLst/>
          </a:prstGeom>
          <a:scene3d>
            <a:camera prst="orthographicFront">
              <a:rot lat="0" lon="0" rev="1920000"/>
            </a:camera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7" y="4653272"/>
            <a:ext cx="2732971" cy="2386538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292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9169" y="732890"/>
            <a:ext cx="4015200" cy="2376264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Рябцовский</a:t>
            </a:r>
            <a:r>
              <a:rPr lang="ru-RU" sz="31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Флотиян</a:t>
            </a:r>
            <a:r>
              <a:rPr lang="ru-RU" sz="31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Афанасьевич</a:t>
            </a:r>
            <a:br>
              <a:rPr lang="ru-RU" sz="31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Родился 2 марта 1921 года в 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г.Черемхово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Иркутской области. </a:t>
            </a:r>
            <a:b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Умер 12 сентября 1984 году</a:t>
            </a:r>
            <a:r>
              <a:rPr lang="ru-RU" sz="2000" dirty="0" smtClean="0"/>
              <a:t>.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825633"/>
            <a:ext cx="3024335" cy="303236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Был Старшим Сержантом, участвуя в боевых действиях против японских империалистов, за что после был награжден медалью «За победу над Японией» в 1946 году 26 марта.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9076" y="2421260"/>
            <a:ext cx="68572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1562" y="3257922"/>
            <a:ext cx="68572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372"/>
            <a:ext cx="5128211" cy="3428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1329"/>
            <a:ext cx="4809372" cy="3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116632"/>
            <a:ext cx="3677423" cy="3510982"/>
          </a:xfrm>
        </p:spPr>
        <p:txBody>
          <a:bodyPr>
            <a:normAutofit fontScale="90000"/>
          </a:bodyPr>
          <a:lstStyle/>
          <a:p>
            <a:r>
              <a:rPr lang="ru-RU" sz="2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Рябцовская</a:t>
            </a:r>
            <a:r>
              <a:rPr lang="ru-RU" sz="29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Матрена Федоровна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Родилась 23 ноября 1921 года, в </a:t>
            </a:r>
            <a:r>
              <a:rPr lang="ru-RU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с.Верхняя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-Груня, </a:t>
            </a:r>
            <a:r>
              <a:rPr lang="ru-RU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Кореневский</a:t>
            </a: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р-н, Курская область. </a:t>
            </a:r>
            <a:b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Умерла </a:t>
            </a: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27 марта 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2001</a:t>
            </a:r>
            <a:b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года.</a:t>
            </a:r>
            <a:b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825633"/>
            <a:ext cx="3024335" cy="3032368"/>
          </a:xfrm>
        </p:spPr>
        <p:txBody>
          <a:bodyPr>
            <a:no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9076" y="2421260"/>
            <a:ext cx="68572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1562" y="3257922"/>
            <a:ext cx="68572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18664"/>
            <a:ext cx="4657137" cy="3237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89" y="-171400"/>
            <a:ext cx="3924360" cy="511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9640" y="4941168"/>
            <a:ext cx="392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 время Великой Отечественной войны, с 1942 по 1945 годов, занимала военно-учетную должность – Специалист телеграфных аппаратов.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40768"/>
            <a:ext cx="2031411" cy="27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7463" y="-99392"/>
            <a:ext cx="3677423" cy="43103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Кирьянов Илья Иванович 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одился 20 июня 1911 года, в </a:t>
            </a:r>
            <a:r>
              <a:rPr lang="ru-RU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с.Турдаково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Порецкого р- на, Чувашской АССР. </a:t>
            </a:r>
            <a:b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Умер </a:t>
            </a: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1995 г 27 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января</a:t>
            </a: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сожалению, все данные утеряны после пожара. </a:t>
            </a:r>
            <a:b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3836687" cy="27089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Забродин Пётр 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Григорьевич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Родился 18 июля 1920 году, в </a:t>
            </a:r>
            <a:r>
              <a:rPr lang="ru-RU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г.Златоуст</a:t>
            </a:r>
            <a: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Челябинской области.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Ушёл </a:t>
            </a:r>
            <a:r>
              <a:rPr lang="ru-RU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фронт, не </a:t>
            </a:r>
            <a: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вернулся</a:t>
            </a:r>
            <a:r>
              <a:rPr lang="ru-RU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18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9076" y="2421260"/>
            <a:ext cx="68572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1562" y="3257922"/>
            <a:ext cx="68572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51" y="34458"/>
            <a:ext cx="3771900" cy="5122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42" y="3761687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172" y="19593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Благодарю за внимание!</a:t>
            </a:r>
            <a:endParaRPr lang="ru-RU" sz="7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3322" y="4365104"/>
            <a:ext cx="3384376" cy="1824608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9076" y="2421260"/>
            <a:ext cx="68572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1562" y="3257922"/>
            <a:ext cx="68572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82" y="2980456"/>
            <a:ext cx="4196618" cy="3902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5014" y="2418479"/>
            <a:ext cx="2988782" cy="4469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03440"/>
            <a:ext cx="2951807" cy="2577634"/>
          </a:xfrm>
          <a:prstGeom prst="rect">
            <a:avLst/>
          </a:prstGeom>
          <a:scene3d>
            <a:camera prst="orthographicFront">
              <a:rot lat="0" lon="0" rev="1920000"/>
            </a:camera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7" y="4653272"/>
            <a:ext cx="2732971" cy="2386538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065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105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«Я помню своих героев…»</vt:lpstr>
      <vt:lpstr>Рябцовский Флотиян Афанасьевич  Родился 2 марта 1921 года в г.Черемхово, Иркутской области.  Умер 12 сентября 1984 году. </vt:lpstr>
      <vt:lpstr>Рябцовская Матрена Федоровна   Родилась 23 ноября 1921 года, в с.Верхняя-Груня, Кореневский р-н, Курская область.  Умерла 27 марта 2001 года. </vt:lpstr>
      <vt:lpstr>Кирьянов Илья Иванович   Родился 20 июня 1911 года, в с.Турдаково, Порецкого р- на, Чувашской АССР.  Умер 1995 г 27 января    К сожалению, все данные утеряны после пожара. 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BIZZON-777</dc:creator>
  <cp:lastModifiedBy>Windows User</cp:lastModifiedBy>
  <cp:revision>18</cp:revision>
  <dcterms:created xsi:type="dcterms:W3CDTF">2020-04-25T17:47:50Z</dcterms:created>
  <dcterms:modified xsi:type="dcterms:W3CDTF">2020-04-27T08:30:20Z</dcterms:modified>
</cp:coreProperties>
</file>